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71" r:id="rId4"/>
    <p:sldId id="261" r:id="rId5"/>
    <p:sldId id="269" r:id="rId6"/>
    <p:sldId id="262" r:id="rId7"/>
    <p:sldId id="263" r:id="rId8"/>
    <p:sldId id="264" r:id="rId9"/>
    <p:sldId id="265" r:id="rId10"/>
    <p:sldId id="266" r:id="rId11"/>
    <p:sldId id="268" r:id="rId12"/>
    <p:sldId id="270" r:id="rId13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11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8057" y="0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2B204-0BB2-4713-8B13-81F0679670FE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144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8057" y="6630144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12EEE-87FB-4880-9A87-8FE9893CC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2518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11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6525" y="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08F75-1CF6-4AE9-BEB0-A346A64EB715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0750" y="3316288"/>
            <a:ext cx="7369175" cy="314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940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6525" y="662940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FF33C-3133-4D50-9FCA-36A672B3D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95677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FF33C-3133-4D50-9FCA-36A672B3D2E7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E05D3EB-0AD6-4666-A61C-608B096C8B93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Chapter 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1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483928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“Is She Still Relevant?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6044625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Understanding Ellen White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“Is She Still Relevant?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Understanding Ellen White</a:t>
            </a:r>
            <a:r>
              <a:rPr lang="en-US" sz="3200" baseline="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“Is She Still Relevant?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Understanding Ellen White</a:t>
            </a:r>
            <a:r>
              <a:rPr lang="en-US" sz="3200" baseline="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27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030D-31EB-40BF-89D2-486D118B78F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do you react to the idea</a:t>
            </a:r>
            <a:br>
              <a:rPr lang="en-US" dirty="0" smtClean="0"/>
            </a:br>
            <a:r>
              <a:rPr lang="en-US" dirty="0" smtClean="0"/>
              <a:t>of modern adaptations of</a:t>
            </a:r>
            <a:br>
              <a:rPr lang="en-US" dirty="0" smtClean="0"/>
            </a:br>
            <a:r>
              <a:rPr lang="en-US" dirty="0" smtClean="0"/>
              <a:t>Ellen White’s books into</a:t>
            </a:r>
            <a:br>
              <a:rPr lang="en-US" dirty="0" smtClean="0"/>
            </a:br>
            <a:r>
              <a:rPr lang="en-US" dirty="0" smtClean="0"/>
              <a:t>today’s language?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1768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Could your congregation be</a:t>
            </a:r>
            <a:br>
              <a:rPr lang="en-US" dirty="0" smtClean="0"/>
            </a:br>
            <a:r>
              <a:rPr lang="en-US" dirty="0" smtClean="0"/>
              <a:t>more deliberate in educating</a:t>
            </a:r>
            <a:br>
              <a:rPr lang="en-US" dirty="0" smtClean="0"/>
            </a:br>
            <a:r>
              <a:rPr lang="en-US" dirty="0" smtClean="0"/>
              <a:t>people about the relevance of</a:t>
            </a:r>
            <a:br>
              <a:rPr lang="en-US" dirty="0" smtClean="0"/>
            </a:br>
            <a:r>
              <a:rPr lang="en-US" dirty="0" smtClean="0"/>
              <a:t>Ellen White’s counsels today?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5794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approaches would best help</a:t>
            </a:r>
            <a:br>
              <a:rPr lang="en-US" dirty="0" smtClean="0"/>
            </a:br>
            <a:r>
              <a:rPr lang="en-US" dirty="0" smtClean="0"/>
              <a:t>your young people develop an appreciation for </a:t>
            </a:r>
            <a:r>
              <a:rPr lang="en-US" smtClean="0"/>
              <a:t>the spiritual</a:t>
            </a:r>
            <a:br>
              <a:rPr lang="en-US" smtClean="0"/>
            </a:br>
            <a:r>
              <a:rPr lang="en-US" smtClean="0"/>
              <a:t>treasures </a:t>
            </a:r>
            <a:r>
              <a:rPr lang="en-US" dirty="0" smtClean="0"/>
              <a:t>of Ellen White’s writings?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36924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3 Chapter 11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332485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66000">
        <p:fade/>
      </p:transition>
    </mc:Choice>
    <mc:Fallback>
      <p:transition spd="med" advClick="0" advTm="16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does Ellen White’s</a:t>
            </a:r>
            <a:br>
              <a:rPr lang="en-US" dirty="0" smtClean="0"/>
            </a:br>
            <a:r>
              <a:rPr lang="en-US" dirty="0" smtClean="0"/>
              <a:t>ministry mean to you?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books, experiences,</a:t>
            </a:r>
            <a:br>
              <a:rPr lang="en-US" dirty="0" smtClean="0"/>
            </a:br>
            <a:r>
              <a:rPr lang="en-US" dirty="0" smtClean="0"/>
              <a:t>or people have helped shape</a:t>
            </a:r>
            <a:br>
              <a:rPr lang="en-US" dirty="0" smtClean="0"/>
            </a:br>
            <a:r>
              <a:rPr lang="en-US" dirty="0" smtClean="0"/>
              <a:t>your feelings about Ellen White?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6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Can you think of examples</a:t>
            </a:r>
            <a:br>
              <a:rPr lang="en-US" dirty="0" smtClean="0"/>
            </a:br>
            <a:r>
              <a:rPr lang="en-US" dirty="0" smtClean="0"/>
              <a:t>where we’ve failed to use</a:t>
            </a:r>
            <a:br>
              <a:rPr lang="en-US" dirty="0" smtClean="0"/>
            </a:br>
            <a:r>
              <a:rPr lang="en-US" dirty="0" smtClean="0"/>
              <a:t>common sense in interpreting</a:t>
            </a:r>
            <a:br>
              <a:rPr lang="en-US" dirty="0" smtClean="0"/>
            </a:br>
            <a:r>
              <a:rPr lang="en-US" dirty="0" smtClean="0"/>
              <a:t>Ellen White’s counsels?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would you respond to</a:t>
            </a:r>
            <a:br>
              <a:rPr lang="en-US" dirty="0" smtClean="0"/>
            </a:br>
            <a:r>
              <a:rPr lang="en-US" dirty="0" smtClean="0"/>
              <a:t>inquiries about the role of Ellen</a:t>
            </a:r>
            <a:br>
              <a:rPr lang="en-US" dirty="0" smtClean="0"/>
            </a:br>
            <a:r>
              <a:rPr lang="en-US" dirty="0" smtClean="0"/>
              <a:t>White in the Adventist Church?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Ellen White herself warned that</a:t>
            </a:r>
            <a:br>
              <a:rPr lang="en-US" dirty="0" smtClean="0"/>
            </a:br>
            <a:r>
              <a:rPr lang="en-US" dirty="0" smtClean="0"/>
              <a:t>her counsels shouldn’t be treated</a:t>
            </a:r>
            <a:br>
              <a:rPr lang="en-US" dirty="0" smtClean="0"/>
            </a:br>
            <a:r>
              <a:rPr lang="en-US" dirty="0" smtClean="0"/>
              <a:t>as an addition to scripture, why do</a:t>
            </a:r>
            <a:br>
              <a:rPr lang="en-US" dirty="0" smtClean="0"/>
            </a:br>
            <a:r>
              <a:rPr lang="en-US" dirty="0" smtClean="0"/>
              <a:t>we sometimes act as if they are?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6702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What’s the best way to introduce</a:t>
            </a:r>
            <a:br>
              <a:rPr lang="en-US" dirty="0" smtClean="0"/>
            </a:br>
            <a:r>
              <a:rPr lang="en-US" dirty="0" smtClean="0"/>
              <a:t>teens to the writings of Ellen White?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5270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79</Words>
  <Application>Microsoft Office PowerPoint</Application>
  <PresentationFormat>On-screen Show (4:3)</PresentationFormat>
  <Paragraphs>21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24</cp:revision>
  <dcterms:created xsi:type="dcterms:W3CDTF">2013-10-22T17:57:27Z</dcterms:created>
  <dcterms:modified xsi:type="dcterms:W3CDTF">2013-12-05T22:10:16Z</dcterms:modified>
</cp:coreProperties>
</file>